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259" r:id="rId3"/>
    <p:sldId id="256" r:id="rId4"/>
    <p:sldId id="261" r:id="rId5"/>
    <p:sldId id="262" r:id="rId6"/>
    <p:sldId id="263" r:id="rId7"/>
    <p:sldId id="264" r:id="rId8"/>
    <p:sldId id="260" r:id="rId9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ariAngle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877550" y="1517134"/>
            <a:ext cx="4266452" cy="1932938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843214"/>
            <a:ext cx="9144000" cy="10147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36" y="0"/>
            <a:ext cx="890098" cy="1294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18909" y="1939750"/>
            <a:ext cx="4011484" cy="10486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5018909" y="2988621"/>
            <a:ext cx="4011484" cy="36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523435" y="6186472"/>
            <a:ext cx="5698795" cy="4191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 sz="2000"/>
            </a:lvl1pPr>
          </a:lstStyle>
          <a:p>
            <a:r>
              <a:rPr lang="en-US" sz="1600" dirty="0" smtClean="0"/>
              <a:t>Tuesday, January 2, 2012 — Click to add date</a:t>
            </a:r>
          </a:p>
          <a:p>
            <a:endParaRPr lang="en-US" sz="16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314680" cy="6858000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554" y="274638"/>
            <a:ext cx="8159218" cy="10342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554" y="1308926"/>
            <a:ext cx="8159218" cy="4082066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Tx/>
              <a:buFont typeface="Arial"/>
              <a:buChar char="•"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>
              <a:buClrTx/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buClrTx/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Tx/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314680" cy="6858000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Picture 9" descr="A012_C011_0811PC_S000.0000571_11WIDE_LR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r="19860"/>
          <a:stretch/>
        </p:blipFill>
        <p:spPr>
          <a:xfrm>
            <a:off x="685554" y="1450355"/>
            <a:ext cx="2713733" cy="2454790"/>
          </a:xfrm>
          <a:prstGeom prst="rect">
            <a:avLst/>
          </a:prstGeom>
          <a:noFill/>
          <a:ln>
            <a:noFill/>
          </a:ln>
          <a:effectLst>
            <a:reflection stA="38000" endPos="17000" dir="5400000" sy="-100000" algn="bl" rotWithShape="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554" y="274638"/>
            <a:ext cx="8159218" cy="94870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2762" y="1308926"/>
            <a:ext cx="5192009" cy="4082066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Tx/>
              <a:buFont typeface="Arial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>
              <a:buClrTx/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buClrTx/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Tx/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monsWinter7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77550" y="1517134"/>
            <a:ext cx="4266452" cy="1932938"/>
          </a:xfrm>
          <a:prstGeom prst="rect">
            <a:avLst/>
          </a:prstGeom>
          <a:solidFill>
            <a:srgbClr val="C3233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843214"/>
            <a:ext cx="9144000" cy="10147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36" y="0"/>
            <a:ext cx="890098" cy="1294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018909" y="1939750"/>
            <a:ext cx="4011484" cy="10486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018909" y="2988621"/>
            <a:ext cx="4011484" cy="36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523436" y="6186472"/>
            <a:ext cx="5232400" cy="4191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 sz="2000"/>
            </a:lvl1pPr>
          </a:lstStyle>
          <a:p>
            <a:r>
              <a:rPr lang="en-US" sz="1600" dirty="0" smtClean="0"/>
              <a:t>Tuesday, January 2, 2012 — Click to add date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658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314680" cy="6858000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554" y="274638"/>
            <a:ext cx="8159218" cy="10342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554" y="1308926"/>
            <a:ext cx="8159218" cy="4082066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Tx/>
              <a:buFont typeface="Arial"/>
              <a:buChar char="•"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>
              <a:buClrTx/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buClrTx/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Tx/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3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14680" cy="6858000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6" descr="A012_C011_0811PC_S000.0000571_11WIDE_LR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r="19860"/>
          <a:stretch/>
        </p:blipFill>
        <p:spPr>
          <a:xfrm>
            <a:off x="685554" y="1450355"/>
            <a:ext cx="2713733" cy="2454790"/>
          </a:xfrm>
          <a:prstGeom prst="rect">
            <a:avLst/>
          </a:prstGeom>
          <a:noFill/>
          <a:ln>
            <a:noFill/>
          </a:ln>
          <a:effectLst>
            <a:reflection stA="38000" endPos="17000" dir="5400000" sy="-100000" algn="bl" rotWithShape="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554" y="274638"/>
            <a:ext cx="8159218" cy="94870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2762" y="1308926"/>
            <a:ext cx="5192009" cy="4082066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Tx/>
              <a:buFont typeface="Arial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>
              <a:buClrTx/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buClrTx/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Tx/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3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328902" y="6358896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YorkUThemeHor(cmyk)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74" y="5989862"/>
            <a:ext cx="1399713" cy="615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/>
        </p:nvSpPr>
        <p:spPr>
          <a:xfrm>
            <a:off x="328902" y="6358896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AF16DE-A0D5-4438-950F-5B1E159C2C28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12" name="Picture 11" descr="YorkUThemeHor(cmyk)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74" y="5989862"/>
            <a:ext cx="1399713" cy="6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Community Safety Council Audit Sub-committee</a:t>
            </a:r>
          </a:p>
          <a:p>
            <a:r>
              <a:rPr lang="en-US" dirty="0" smtClean="0"/>
              <a:t>Rob Tiffin, Vice-President Students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600" dirty="0" smtClean="0"/>
              <a:t>Thursday, March 22,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02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Initiatives – Services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Key Issues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Engaging Students in Safety Awareness</a:t>
            </a:r>
          </a:p>
        </p:txBody>
      </p:sp>
    </p:spTree>
    <p:extLst>
      <p:ext uri="{BB962C8B-B14F-4D97-AF65-F5344CB8AC3E}">
        <p14:creationId xmlns:p14="http://schemas.microsoft.com/office/powerpoint/2010/main" val="23535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and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54" y="1308925"/>
            <a:ext cx="8159218" cy="5050931"/>
          </a:xfrm>
        </p:spPr>
        <p:txBody>
          <a:bodyPr/>
          <a:lstStyle/>
          <a:p>
            <a:r>
              <a:rPr lang="en-US" dirty="0" smtClean="0"/>
              <a:t>Student Code of Rights and Responsibilities – peer mentors</a:t>
            </a:r>
          </a:p>
          <a:p>
            <a:r>
              <a:rPr lang="en-US" dirty="0" smtClean="0"/>
              <a:t>Town and Gown </a:t>
            </a:r>
          </a:p>
          <a:p>
            <a:r>
              <a:rPr lang="en-US" dirty="0" smtClean="0"/>
              <a:t>Women’s Safety Grant </a:t>
            </a:r>
          </a:p>
          <a:p>
            <a:r>
              <a:rPr lang="en-US" dirty="0" smtClean="0"/>
              <a:t>Inclusivity training across the division</a:t>
            </a:r>
          </a:p>
          <a:p>
            <a:r>
              <a:rPr lang="en-US" dirty="0" smtClean="0"/>
              <a:t>Inclusivity training partnership with YFS and the Centre for Human Rights for orientation activities</a:t>
            </a:r>
          </a:p>
          <a:p>
            <a:r>
              <a:rPr lang="en-US" dirty="0" smtClean="0"/>
              <a:t>Partnership with CHR -“Can I Kiss You?”, Civil discourse</a:t>
            </a:r>
          </a:p>
          <a:p>
            <a:r>
              <a:rPr lang="en-US" dirty="0"/>
              <a:t>G</a:t>
            </a:r>
            <a:r>
              <a:rPr lang="en-US" dirty="0" smtClean="0"/>
              <a:t>uide to identifying and responding to students in crisis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54" y="1308926"/>
            <a:ext cx="8159218" cy="5228352"/>
          </a:xfrm>
        </p:spPr>
        <p:txBody>
          <a:bodyPr/>
          <a:lstStyle/>
          <a:p>
            <a:r>
              <a:rPr lang="en-US" dirty="0" smtClean="0"/>
              <a:t>Students of Concern Committee</a:t>
            </a:r>
          </a:p>
          <a:p>
            <a:r>
              <a:rPr lang="en-US" dirty="0" smtClean="0"/>
              <a:t>VTRA – Kevin Cameron, Threat Assessment and Trauma Response</a:t>
            </a:r>
          </a:p>
          <a:p>
            <a:r>
              <a:rPr lang="en-US" dirty="0" smtClean="0"/>
              <a:t>Faculty outreach</a:t>
            </a:r>
          </a:p>
          <a:p>
            <a:r>
              <a:rPr lang="en-US" dirty="0" smtClean="0"/>
              <a:t>Staffing to identify and respond to students in distress</a:t>
            </a:r>
          </a:p>
          <a:p>
            <a:r>
              <a:rPr lang="en-US" dirty="0" smtClean="0"/>
              <a:t>Training of Res Life and Don staff</a:t>
            </a:r>
          </a:p>
          <a:p>
            <a:r>
              <a:rPr lang="en-US" dirty="0" smtClean="0"/>
              <a:t>SASSL/Housing/OSCR partnership for Safe House</a:t>
            </a:r>
          </a:p>
          <a:p>
            <a:r>
              <a:rPr lang="en-US" dirty="0" smtClean="0"/>
              <a:t>Collaborative approach to incidents of violence</a:t>
            </a:r>
          </a:p>
          <a:p>
            <a:r>
              <a:rPr lang="en-US" dirty="0" smtClean="0"/>
              <a:t>Promotion of safe, respectful discourse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On-going need to provide education and awareness for new community members</a:t>
            </a:r>
          </a:p>
          <a:p>
            <a:r>
              <a:rPr lang="en-US" dirty="0" smtClean="0"/>
              <a:t>International students - transition</a:t>
            </a:r>
          </a:p>
          <a:p>
            <a:r>
              <a:rPr lang="en-US" dirty="0" smtClean="0"/>
              <a:t>Increasing numbers of cases involving threats and harassment in the classroom</a:t>
            </a:r>
          </a:p>
          <a:p>
            <a:r>
              <a:rPr lang="en-US" dirty="0" smtClean="0"/>
              <a:t>Seneca – York shared concerns</a:t>
            </a:r>
          </a:p>
          <a:p>
            <a:r>
              <a:rPr lang="en-US" dirty="0"/>
              <a:t>S</a:t>
            </a:r>
            <a:r>
              <a:rPr lang="en-US" dirty="0" smtClean="0"/>
              <a:t>ubway, building access</a:t>
            </a:r>
          </a:p>
          <a:p>
            <a:r>
              <a:rPr lang="en-US" dirty="0" smtClean="0"/>
              <a:t>Village and residence security</a:t>
            </a:r>
          </a:p>
          <a:p>
            <a:r>
              <a:rPr lang="en-US" dirty="0" smtClean="0"/>
              <a:t>Visibility on campus of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 - Social media, </a:t>
            </a:r>
            <a:r>
              <a:rPr lang="en-US" dirty="0" err="1" smtClean="0"/>
              <a:t>postering</a:t>
            </a:r>
            <a:endParaRPr lang="en-US" dirty="0" smtClean="0"/>
          </a:p>
          <a:p>
            <a:r>
              <a:rPr lang="en-US" dirty="0" smtClean="0"/>
              <a:t>SASSL, Women Trans group</a:t>
            </a:r>
          </a:p>
          <a:p>
            <a:r>
              <a:rPr lang="en-US" dirty="0" smtClean="0"/>
              <a:t>Engaging – clubs, college councils, YFS, GSA</a:t>
            </a:r>
          </a:p>
          <a:p>
            <a:r>
              <a:rPr lang="en-US" dirty="0" smtClean="0"/>
              <a:t>Get students involved - ambassadors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1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38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 powerpoint template">
  <a:themeElements>
    <a:clrScheme name="YorkU 1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York University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powerpoint template</Template>
  <TotalTime>283</TotalTime>
  <Words>213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2012 powerpoint template</vt:lpstr>
      <vt:lpstr>Custom Design</vt:lpstr>
      <vt:lpstr>Safety Discussion</vt:lpstr>
      <vt:lpstr>Discussion Points</vt:lpstr>
      <vt:lpstr>Services and Initiatives</vt:lpstr>
      <vt:lpstr>Initiatives </vt:lpstr>
      <vt:lpstr>Key Issues</vt:lpstr>
      <vt:lpstr>Engaging students</vt:lpstr>
      <vt:lpstr>Questions?</vt:lpstr>
    </vt:vector>
  </TitlesOfParts>
  <Company>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BCSS</dc:creator>
  <cp:lastModifiedBy>cdavids</cp:lastModifiedBy>
  <cp:revision>18</cp:revision>
  <cp:lastPrinted>2012-03-22T13:06:12Z</cp:lastPrinted>
  <dcterms:created xsi:type="dcterms:W3CDTF">2012-03-20T19:36:04Z</dcterms:created>
  <dcterms:modified xsi:type="dcterms:W3CDTF">2013-03-05T14:51:28Z</dcterms:modified>
</cp:coreProperties>
</file>